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0" r:id="rId3"/>
    <p:sldId id="265" r:id="rId4"/>
    <p:sldId id="256" r:id="rId5"/>
    <p:sldId id="257" r:id="rId6"/>
    <p:sldId id="258" r:id="rId7"/>
    <p:sldId id="259"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EA6244-B6B7-4003-BB8A-68EA71FDA2F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2AE0A-2DD8-4A58-88AB-78D7D6F8D09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961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12EA6244-B6B7-4003-BB8A-68EA71FDA2FA}" type="datetimeFigureOut">
              <a:rPr lang="en-US" smtClean="0"/>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2AE0A-2DD8-4A58-88AB-78D7D6F8D09C}" type="slidenum">
              <a:rPr lang="en-US" smtClean="0"/>
              <a:t>‹#›</a:t>
            </a:fld>
            <a:endParaRPr lang="en-US"/>
          </a:p>
        </p:txBody>
      </p:sp>
    </p:spTree>
    <p:extLst>
      <p:ext uri="{BB962C8B-B14F-4D97-AF65-F5344CB8AC3E}">
        <p14:creationId xmlns:p14="http://schemas.microsoft.com/office/powerpoint/2010/main" val="302011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EA6244-B6B7-4003-BB8A-68EA71FDA2F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2AE0A-2DD8-4A58-88AB-78D7D6F8D09C}" type="slidenum">
              <a:rPr lang="en-US" smtClean="0"/>
              <a:t>‹#›</a:t>
            </a:fld>
            <a:endParaRPr lang="en-US"/>
          </a:p>
        </p:txBody>
      </p:sp>
    </p:spTree>
    <p:extLst>
      <p:ext uri="{BB962C8B-B14F-4D97-AF65-F5344CB8AC3E}">
        <p14:creationId xmlns:p14="http://schemas.microsoft.com/office/powerpoint/2010/main" val="1884130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EA6244-B6B7-4003-BB8A-68EA71FDA2F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2AE0A-2DD8-4A58-88AB-78D7D6F8D09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77191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EA6244-B6B7-4003-BB8A-68EA71FDA2F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2AE0A-2DD8-4A58-88AB-78D7D6F8D09C}" type="slidenum">
              <a:rPr lang="en-US" smtClean="0"/>
              <a:t>‹#›</a:t>
            </a:fld>
            <a:endParaRPr lang="en-US"/>
          </a:p>
        </p:txBody>
      </p:sp>
    </p:spTree>
    <p:extLst>
      <p:ext uri="{BB962C8B-B14F-4D97-AF65-F5344CB8AC3E}">
        <p14:creationId xmlns:p14="http://schemas.microsoft.com/office/powerpoint/2010/main" val="3659428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EA6244-B6B7-4003-BB8A-68EA71FDA2F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2AE0A-2DD8-4A58-88AB-78D7D6F8D09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49712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EA6244-B6B7-4003-BB8A-68EA71FDA2F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2AE0A-2DD8-4A58-88AB-78D7D6F8D09C}" type="slidenum">
              <a:rPr lang="en-US" smtClean="0"/>
              <a:t>‹#›</a:t>
            </a:fld>
            <a:endParaRPr lang="en-US"/>
          </a:p>
        </p:txBody>
      </p:sp>
    </p:spTree>
    <p:extLst>
      <p:ext uri="{BB962C8B-B14F-4D97-AF65-F5344CB8AC3E}">
        <p14:creationId xmlns:p14="http://schemas.microsoft.com/office/powerpoint/2010/main" val="790139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A6244-B6B7-4003-BB8A-68EA71FDA2F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2AE0A-2DD8-4A58-88AB-78D7D6F8D09C}" type="slidenum">
              <a:rPr lang="en-US" smtClean="0"/>
              <a:t>‹#›</a:t>
            </a:fld>
            <a:endParaRPr lang="en-US"/>
          </a:p>
        </p:txBody>
      </p:sp>
    </p:spTree>
    <p:extLst>
      <p:ext uri="{BB962C8B-B14F-4D97-AF65-F5344CB8AC3E}">
        <p14:creationId xmlns:p14="http://schemas.microsoft.com/office/powerpoint/2010/main" val="3227146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A6244-B6B7-4003-BB8A-68EA71FDA2F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2AE0A-2DD8-4A58-88AB-78D7D6F8D09C}" type="slidenum">
              <a:rPr lang="en-US" smtClean="0"/>
              <a:t>‹#›</a:t>
            </a:fld>
            <a:endParaRPr lang="en-US"/>
          </a:p>
        </p:txBody>
      </p:sp>
    </p:spTree>
    <p:extLst>
      <p:ext uri="{BB962C8B-B14F-4D97-AF65-F5344CB8AC3E}">
        <p14:creationId xmlns:p14="http://schemas.microsoft.com/office/powerpoint/2010/main" val="396178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A6244-B6B7-4003-BB8A-68EA71FDA2F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2AE0A-2DD8-4A58-88AB-78D7D6F8D09C}" type="slidenum">
              <a:rPr lang="en-US" smtClean="0"/>
              <a:t>‹#›</a:t>
            </a:fld>
            <a:endParaRPr lang="en-US"/>
          </a:p>
        </p:txBody>
      </p:sp>
    </p:spTree>
    <p:extLst>
      <p:ext uri="{BB962C8B-B14F-4D97-AF65-F5344CB8AC3E}">
        <p14:creationId xmlns:p14="http://schemas.microsoft.com/office/powerpoint/2010/main" val="91289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EA6244-B6B7-4003-BB8A-68EA71FDA2FA}"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2AE0A-2DD8-4A58-88AB-78D7D6F8D09C}" type="slidenum">
              <a:rPr lang="en-US" smtClean="0"/>
              <a:t>‹#›</a:t>
            </a:fld>
            <a:endParaRPr lang="en-US"/>
          </a:p>
        </p:txBody>
      </p:sp>
    </p:spTree>
    <p:extLst>
      <p:ext uri="{BB962C8B-B14F-4D97-AF65-F5344CB8AC3E}">
        <p14:creationId xmlns:p14="http://schemas.microsoft.com/office/powerpoint/2010/main" val="43562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EA6244-B6B7-4003-BB8A-68EA71FDA2FA}"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2AE0A-2DD8-4A58-88AB-78D7D6F8D09C}" type="slidenum">
              <a:rPr lang="en-US" smtClean="0"/>
              <a:t>‹#›</a:t>
            </a:fld>
            <a:endParaRPr lang="en-US"/>
          </a:p>
        </p:txBody>
      </p:sp>
    </p:spTree>
    <p:extLst>
      <p:ext uri="{BB962C8B-B14F-4D97-AF65-F5344CB8AC3E}">
        <p14:creationId xmlns:p14="http://schemas.microsoft.com/office/powerpoint/2010/main" val="423137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EA6244-B6B7-4003-BB8A-68EA71FDA2FA}" type="datetimeFigureOut">
              <a:rPr lang="en-US" smtClean="0"/>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2AE0A-2DD8-4A58-88AB-78D7D6F8D09C}" type="slidenum">
              <a:rPr lang="en-US" smtClean="0"/>
              <a:t>‹#›</a:t>
            </a:fld>
            <a:endParaRPr lang="en-US"/>
          </a:p>
        </p:txBody>
      </p:sp>
    </p:spTree>
    <p:extLst>
      <p:ext uri="{BB962C8B-B14F-4D97-AF65-F5344CB8AC3E}">
        <p14:creationId xmlns:p14="http://schemas.microsoft.com/office/powerpoint/2010/main" val="184954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EA6244-B6B7-4003-BB8A-68EA71FDA2FA}" type="datetimeFigureOut">
              <a:rPr lang="en-US" smtClean="0"/>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2AE0A-2DD8-4A58-88AB-78D7D6F8D09C}" type="slidenum">
              <a:rPr lang="en-US" smtClean="0"/>
              <a:t>‹#›</a:t>
            </a:fld>
            <a:endParaRPr lang="en-US"/>
          </a:p>
        </p:txBody>
      </p:sp>
    </p:spTree>
    <p:extLst>
      <p:ext uri="{BB962C8B-B14F-4D97-AF65-F5344CB8AC3E}">
        <p14:creationId xmlns:p14="http://schemas.microsoft.com/office/powerpoint/2010/main" val="219069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A6244-B6B7-4003-BB8A-68EA71FDA2FA}" type="datetimeFigureOut">
              <a:rPr lang="en-US" smtClean="0"/>
              <a:t>12/14/2020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2AE0A-2DD8-4A58-88AB-78D7D6F8D09C}" type="slidenum">
              <a:rPr lang="en-US" smtClean="0"/>
              <a:t>‹#›</a:t>
            </a:fld>
            <a:endParaRPr lang="en-US"/>
          </a:p>
        </p:txBody>
      </p:sp>
    </p:spTree>
    <p:extLst>
      <p:ext uri="{BB962C8B-B14F-4D97-AF65-F5344CB8AC3E}">
        <p14:creationId xmlns:p14="http://schemas.microsoft.com/office/powerpoint/2010/main" val="305839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EA6244-B6B7-4003-BB8A-68EA71FDA2FA}"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2AE0A-2DD8-4A58-88AB-78D7D6F8D09C}" type="slidenum">
              <a:rPr lang="en-US" smtClean="0"/>
              <a:t>‹#›</a:t>
            </a:fld>
            <a:endParaRPr lang="en-US"/>
          </a:p>
        </p:txBody>
      </p:sp>
    </p:spTree>
    <p:extLst>
      <p:ext uri="{BB962C8B-B14F-4D97-AF65-F5344CB8AC3E}">
        <p14:creationId xmlns:p14="http://schemas.microsoft.com/office/powerpoint/2010/main" val="4072621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EA6244-B6B7-4003-BB8A-68EA71FDA2FA}"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2AE0A-2DD8-4A58-88AB-78D7D6F8D09C}" type="slidenum">
              <a:rPr lang="en-US" smtClean="0"/>
              <a:t>‹#›</a:t>
            </a:fld>
            <a:endParaRPr lang="en-US"/>
          </a:p>
        </p:txBody>
      </p:sp>
    </p:spTree>
    <p:extLst>
      <p:ext uri="{BB962C8B-B14F-4D97-AF65-F5344CB8AC3E}">
        <p14:creationId xmlns:p14="http://schemas.microsoft.com/office/powerpoint/2010/main" val="1274740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2EA6244-B6B7-4003-BB8A-68EA71FDA2FA}" type="datetimeFigureOut">
              <a:rPr lang="en-US" smtClean="0"/>
              <a:t>12/14/2020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5A2AE0A-2DD8-4A58-88AB-78D7D6F8D09C}" type="slidenum">
              <a:rPr lang="en-US" smtClean="0"/>
              <a:t>‹#›</a:t>
            </a:fld>
            <a:endParaRPr lang="en-US"/>
          </a:p>
        </p:txBody>
      </p:sp>
    </p:spTree>
    <p:extLst>
      <p:ext uri="{BB962C8B-B14F-4D97-AF65-F5344CB8AC3E}">
        <p14:creationId xmlns:p14="http://schemas.microsoft.com/office/powerpoint/2010/main" val="13475981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79C2B-D542-4D30-91CE-D2CBC82FDA5D}"/>
              </a:ext>
            </a:extLst>
          </p:cNvPr>
          <p:cNvSpPr>
            <a:spLocks noGrp="1"/>
          </p:cNvSpPr>
          <p:nvPr>
            <p:ph type="title"/>
          </p:nvPr>
        </p:nvSpPr>
        <p:spPr/>
        <p:txBody>
          <a:bodyPr/>
          <a:lstStyle/>
          <a:p>
            <a:r>
              <a:rPr lang="en-US" dirty="0"/>
              <a:t>Step 1: Annotate with Kami.</a:t>
            </a:r>
          </a:p>
        </p:txBody>
      </p:sp>
      <p:pic>
        <p:nvPicPr>
          <p:cNvPr id="6" name="Content Placeholder 5">
            <a:extLst>
              <a:ext uri="{FF2B5EF4-FFF2-40B4-BE49-F238E27FC236}">
                <a16:creationId xmlns:a16="http://schemas.microsoft.com/office/drawing/2014/main" id="{B7E8F23E-9D81-4DB1-8F3D-D190794E65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3" y="1111250"/>
            <a:ext cx="5943600" cy="4457700"/>
          </a:xfrm>
        </p:spPr>
      </p:pic>
      <p:sp>
        <p:nvSpPr>
          <p:cNvPr id="4" name="Text Placeholder 3">
            <a:extLst>
              <a:ext uri="{FF2B5EF4-FFF2-40B4-BE49-F238E27FC236}">
                <a16:creationId xmlns:a16="http://schemas.microsoft.com/office/drawing/2014/main" id="{F8C2E501-DE9E-404F-9264-4003B6844437}"/>
              </a:ext>
            </a:extLst>
          </p:cNvPr>
          <p:cNvSpPr>
            <a:spLocks noGrp="1"/>
          </p:cNvSpPr>
          <p:nvPr>
            <p:ph type="body" sz="half" idx="2"/>
          </p:nvPr>
        </p:nvSpPr>
        <p:spPr/>
        <p:txBody>
          <a:bodyPr/>
          <a:lstStyle/>
          <a:p>
            <a:r>
              <a:rPr lang="en-US" b="1" dirty="0">
                <a:solidFill>
                  <a:schemeClr val="tx1"/>
                </a:solidFill>
              </a:rPr>
              <a:t>Select the assignment you need to complete by going to the “CLASSWORK’ tab at the top of the screen. If the document is to be completed with Kami, the teacher will place a note to open it with Kami.</a:t>
            </a:r>
          </a:p>
        </p:txBody>
      </p:sp>
    </p:spTree>
    <p:extLst>
      <p:ext uri="{BB962C8B-B14F-4D97-AF65-F5344CB8AC3E}">
        <p14:creationId xmlns:p14="http://schemas.microsoft.com/office/powerpoint/2010/main" val="20997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7D51-0A78-495B-8017-20C8DE5FF2E1}"/>
              </a:ext>
            </a:extLst>
          </p:cNvPr>
          <p:cNvSpPr>
            <a:spLocks noGrp="1"/>
          </p:cNvSpPr>
          <p:nvPr>
            <p:ph type="title"/>
          </p:nvPr>
        </p:nvSpPr>
        <p:spPr>
          <a:xfrm>
            <a:off x="7085012" y="351516"/>
            <a:ext cx="3657600" cy="1247535"/>
          </a:xfrm>
        </p:spPr>
        <p:txBody>
          <a:bodyPr/>
          <a:lstStyle/>
          <a:p>
            <a:r>
              <a:rPr lang="en-US" dirty="0"/>
              <a:t>Step 10: Annotate with Kami</a:t>
            </a:r>
          </a:p>
        </p:txBody>
      </p:sp>
      <p:pic>
        <p:nvPicPr>
          <p:cNvPr id="6" name="Content Placeholder 5">
            <a:extLst>
              <a:ext uri="{FF2B5EF4-FFF2-40B4-BE49-F238E27FC236}">
                <a16:creationId xmlns:a16="http://schemas.microsoft.com/office/drawing/2014/main" id="{2EFA2E34-A1FE-42B3-9AA3-B8EEFB0B29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870" y="351516"/>
            <a:ext cx="6172200" cy="2382519"/>
          </a:xfrm>
        </p:spPr>
      </p:pic>
      <p:sp>
        <p:nvSpPr>
          <p:cNvPr id="4" name="Text Placeholder 3">
            <a:extLst>
              <a:ext uri="{FF2B5EF4-FFF2-40B4-BE49-F238E27FC236}">
                <a16:creationId xmlns:a16="http://schemas.microsoft.com/office/drawing/2014/main" id="{FCFF50D5-6D39-4312-8F56-6A6676642403}"/>
              </a:ext>
            </a:extLst>
          </p:cNvPr>
          <p:cNvSpPr>
            <a:spLocks noGrp="1"/>
          </p:cNvSpPr>
          <p:nvPr>
            <p:ph type="body" sz="half" idx="2"/>
          </p:nvPr>
        </p:nvSpPr>
        <p:spPr>
          <a:xfrm>
            <a:off x="7085012" y="2209799"/>
            <a:ext cx="3657600" cy="2886028"/>
          </a:xfrm>
        </p:spPr>
        <p:txBody>
          <a:bodyPr/>
          <a:lstStyle/>
          <a:p>
            <a:r>
              <a:rPr lang="en-US" b="1" dirty="0">
                <a:solidFill>
                  <a:schemeClr val="tx1"/>
                </a:solidFill>
              </a:rPr>
              <a:t>You will be able to see any comments and markups that the teacher has done. </a:t>
            </a:r>
          </a:p>
          <a:p>
            <a:endParaRPr lang="en-US" b="1" dirty="0">
              <a:solidFill>
                <a:schemeClr val="tx1"/>
              </a:solidFill>
            </a:endParaRPr>
          </a:p>
          <a:p>
            <a:r>
              <a:rPr lang="en-US" b="1" dirty="0">
                <a:solidFill>
                  <a:schemeClr val="tx1"/>
                </a:solidFill>
              </a:rPr>
              <a:t>Close the document and it will return to the assignment screen. Unless instructed to do so – DO NOT RESUBMIT GRADED WORK</a:t>
            </a:r>
          </a:p>
        </p:txBody>
      </p:sp>
      <p:pic>
        <p:nvPicPr>
          <p:cNvPr id="8" name="Picture 7">
            <a:extLst>
              <a:ext uri="{FF2B5EF4-FFF2-40B4-BE49-F238E27FC236}">
                <a16:creationId xmlns:a16="http://schemas.microsoft.com/office/drawing/2014/main" id="{1289822C-ADD5-44A1-B3EE-FF24E59E2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70" y="2899429"/>
            <a:ext cx="6172200" cy="2738606"/>
          </a:xfrm>
          <a:prstGeom prst="rect">
            <a:avLst/>
          </a:prstGeom>
        </p:spPr>
      </p:pic>
    </p:spTree>
    <p:extLst>
      <p:ext uri="{BB962C8B-B14F-4D97-AF65-F5344CB8AC3E}">
        <p14:creationId xmlns:p14="http://schemas.microsoft.com/office/powerpoint/2010/main" val="1245888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A1112-37CE-4503-A309-EDEEA79BA2B3}"/>
              </a:ext>
            </a:extLst>
          </p:cNvPr>
          <p:cNvSpPr>
            <a:spLocks noGrp="1"/>
          </p:cNvSpPr>
          <p:nvPr>
            <p:ph type="title"/>
          </p:nvPr>
        </p:nvSpPr>
        <p:spPr/>
        <p:txBody>
          <a:bodyPr/>
          <a:lstStyle/>
          <a:p>
            <a:r>
              <a:rPr lang="en-US" dirty="0"/>
              <a:t>Step 2: Annotate with Kami</a:t>
            </a:r>
          </a:p>
        </p:txBody>
      </p:sp>
      <p:pic>
        <p:nvPicPr>
          <p:cNvPr id="8" name="Content Placeholder 7">
            <a:extLst>
              <a:ext uri="{FF2B5EF4-FFF2-40B4-BE49-F238E27FC236}">
                <a16:creationId xmlns:a16="http://schemas.microsoft.com/office/drawing/2014/main" id="{85BFF606-FB2C-4486-8CDB-43CB39E324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3" y="1111250"/>
            <a:ext cx="5943600" cy="4457700"/>
          </a:xfrm>
        </p:spPr>
      </p:pic>
      <p:sp>
        <p:nvSpPr>
          <p:cNvPr id="4" name="Text Placeholder 3">
            <a:extLst>
              <a:ext uri="{FF2B5EF4-FFF2-40B4-BE49-F238E27FC236}">
                <a16:creationId xmlns:a16="http://schemas.microsoft.com/office/drawing/2014/main" id="{143090CA-B47A-49CD-A39F-2939FE2F40AC}"/>
              </a:ext>
            </a:extLst>
          </p:cNvPr>
          <p:cNvSpPr>
            <a:spLocks noGrp="1"/>
          </p:cNvSpPr>
          <p:nvPr>
            <p:ph type="body" sz="half" idx="2"/>
          </p:nvPr>
        </p:nvSpPr>
        <p:spPr/>
        <p:txBody>
          <a:bodyPr/>
          <a:lstStyle/>
          <a:p>
            <a:r>
              <a:rPr lang="en-US" b="1" dirty="0">
                <a:solidFill>
                  <a:schemeClr val="tx1"/>
                </a:solidFill>
              </a:rPr>
              <a:t>Open the document and at the top you will see the “OPEN WITH” icon. Click and select to annotate with Kami</a:t>
            </a:r>
            <a:r>
              <a:rPr lang="en-US" dirty="0"/>
              <a:t>.</a:t>
            </a:r>
          </a:p>
        </p:txBody>
      </p:sp>
    </p:spTree>
    <p:extLst>
      <p:ext uri="{BB962C8B-B14F-4D97-AF65-F5344CB8AC3E}">
        <p14:creationId xmlns:p14="http://schemas.microsoft.com/office/powerpoint/2010/main" val="2435661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013E-39BA-49BB-B805-C4A5DCD2044B}"/>
              </a:ext>
            </a:extLst>
          </p:cNvPr>
          <p:cNvSpPr>
            <a:spLocks noGrp="1"/>
          </p:cNvSpPr>
          <p:nvPr>
            <p:ph type="title"/>
          </p:nvPr>
        </p:nvSpPr>
        <p:spPr/>
        <p:txBody>
          <a:bodyPr/>
          <a:lstStyle/>
          <a:p>
            <a:r>
              <a:rPr lang="en-US" dirty="0"/>
              <a:t>Step 3: Annotate with Kami</a:t>
            </a:r>
          </a:p>
        </p:txBody>
      </p:sp>
      <p:pic>
        <p:nvPicPr>
          <p:cNvPr id="6" name="Content Placeholder 5">
            <a:extLst>
              <a:ext uri="{FF2B5EF4-FFF2-40B4-BE49-F238E27FC236}">
                <a16:creationId xmlns:a16="http://schemas.microsoft.com/office/drawing/2014/main" id="{094C12CF-F06B-4DE3-B0D2-6A1250C759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3" y="1111250"/>
            <a:ext cx="5943600" cy="4457700"/>
          </a:xfrm>
        </p:spPr>
      </p:pic>
      <p:sp>
        <p:nvSpPr>
          <p:cNvPr id="4" name="Text Placeholder 3">
            <a:extLst>
              <a:ext uri="{FF2B5EF4-FFF2-40B4-BE49-F238E27FC236}">
                <a16:creationId xmlns:a16="http://schemas.microsoft.com/office/drawing/2014/main" id="{570E362C-09AC-461F-A971-F894C752E49A}"/>
              </a:ext>
            </a:extLst>
          </p:cNvPr>
          <p:cNvSpPr>
            <a:spLocks noGrp="1"/>
          </p:cNvSpPr>
          <p:nvPr>
            <p:ph type="body" sz="half" idx="2"/>
          </p:nvPr>
        </p:nvSpPr>
        <p:spPr>
          <a:xfrm>
            <a:off x="7085012" y="2209799"/>
            <a:ext cx="3657600" cy="3359151"/>
          </a:xfrm>
        </p:spPr>
        <p:txBody>
          <a:bodyPr>
            <a:normAutofit fontScale="70000" lnSpcReduction="20000"/>
          </a:bodyPr>
          <a:lstStyle/>
          <a:p>
            <a:r>
              <a:rPr lang="en-US" sz="2600" b="1" dirty="0">
                <a:solidFill>
                  <a:schemeClr val="tx1"/>
                </a:solidFill>
              </a:rPr>
              <a:t>After opening with Kami, use the toolbar on the left side of the screen to complete the assignment. </a:t>
            </a:r>
          </a:p>
          <a:p>
            <a:r>
              <a:rPr lang="en-US" sz="2600" b="1" dirty="0">
                <a:solidFill>
                  <a:schemeClr val="tx1"/>
                </a:solidFill>
              </a:rPr>
              <a:t>Select “T” to create a box to enter text.</a:t>
            </a:r>
          </a:p>
          <a:p>
            <a:r>
              <a:rPr lang="en-US" sz="2600" b="1" dirty="0">
                <a:solidFill>
                  <a:schemeClr val="tx1"/>
                </a:solidFill>
              </a:rPr>
              <a:t>Select the math symbol to enter equations.</a:t>
            </a:r>
          </a:p>
          <a:p>
            <a:r>
              <a:rPr lang="en-US" sz="2600" b="1" dirty="0">
                <a:solidFill>
                  <a:schemeClr val="tx1"/>
                </a:solidFill>
              </a:rPr>
              <a:t>Select the paintbrush icon to color or draw</a:t>
            </a:r>
          </a:p>
          <a:p>
            <a:r>
              <a:rPr lang="en-US" sz="2600" b="1" dirty="0">
                <a:solidFill>
                  <a:schemeClr val="tx1"/>
                </a:solidFill>
              </a:rPr>
              <a:t>Select the circle/square icon to use shapes</a:t>
            </a:r>
            <a:r>
              <a:rPr lang="en-US" dirty="0"/>
              <a:t>.</a:t>
            </a:r>
          </a:p>
          <a:p>
            <a:endParaRPr lang="en-US" dirty="0"/>
          </a:p>
        </p:txBody>
      </p:sp>
    </p:spTree>
    <p:extLst>
      <p:ext uri="{BB962C8B-B14F-4D97-AF65-F5344CB8AC3E}">
        <p14:creationId xmlns:p14="http://schemas.microsoft.com/office/powerpoint/2010/main" val="142826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A1FB9-7192-4E8D-8C6E-1165F7E1CD26}"/>
              </a:ext>
            </a:extLst>
          </p:cNvPr>
          <p:cNvSpPr>
            <a:spLocks noGrp="1"/>
          </p:cNvSpPr>
          <p:nvPr>
            <p:ph type="title"/>
          </p:nvPr>
        </p:nvSpPr>
        <p:spPr>
          <a:xfrm>
            <a:off x="8390424" y="1447800"/>
            <a:ext cx="2352188" cy="1143000"/>
          </a:xfrm>
        </p:spPr>
        <p:txBody>
          <a:bodyPr>
            <a:normAutofit fontScale="90000"/>
          </a:bodyPr>
          <a:lstStyle/>
          <a:p>
            <a:r>
              <a:rPr lang="en-US" dirty="0"/>
              <a:t>Step 4: Annotate with Kami</a:t>
            </a:r>
          </a:p>
        </p:txBody>
      </p:sp>
      <p:sp>
        <p:nvSpPr>
          <p:cNvPr id="4" name="Text Placeholder 3">
            <a:extLst>
              <a:ext uri="{FF2B5EF4-FFF2-40B4-BE49-F238E27FC236}">
                <a16:creationId xmlns:a16="http://schemas.microsoft.com/office/drawing/2014/main" id="{1692BDC5-FA4F-4BED-98E8-A37A46F9F30B}"/>
              </a:ext>
            </a:extLst>
          </p:cNvPr>
          <p:cNvSpPr>
            <a:spLocks noGrp="1"/>
          </p:cNvSpPr>
          <p:nvPr>
            <p:ph type="body" sz="half" idx="2"/>
          </p:nvPr>
        </p:nvSpPr>
        <p:spPr>
          <a:xfrm>
            <a:off x="7986065" y="2777066"/>
            <a:ext cx="2758133" cy="2571485"/>
          </a:xfrm>
        </p:spPr>
        <p:txBody>
          <a:bodyPr/>
          <a:lstStyle/>
          <a:p>
            <a:r>
              <a:rPr lang="en-US" b="1" dirty="0">
                <a:solidFill>
                  <a:schemeClr val="tx1"/>
                </a:solidFill>
              </a:rPr>
              <a:t>After annotating with Kami, click the turn in icon to open the menu bar, select SAVE NOW.</a:t>
            </a:r>
          </a:p>
          <a:p>
            <a:r>
              <a:rPr lang="en-US" b="1" dirty="0">
                <a:solidFill>
                  <a:schemeClr val="tx1"/>
                </a:solidFill>
              </a:rPr>
              <a:t>Close the Kami document.</a:t>
            </a:r>
          </a:p>
          <a:p>
            <a:endParaRPr lang="en-US" dirty="0"/>
          </a:p>
        </p:txBody>
      </p:sp>
      <p:pic>
        <p:nvPicPr>
          <p:cNvPr id="10" name="Picture Placeholder 9">
            <a:extLst>
              <a:ext uri="{FF2B5EF4-FFF2-40B4-BE49-F238E27FC236}">
                <a16:creationId xmlns:a16="http://schemas.microsoft.com/office/drawing/2014/main" id="{E305C1B9-58D7-40EA-9204-3474AB6A56B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615" r="1615"/>
          <a:stretch>
            <a:fillRect/>
          </a:stretch>
        </p:blipFill>
        <p:spPr>
          <a:xfrm>
            <a:off x="671960" y="905210"/>
            <a:ext cx="5899150" cy="4572000"/>
          </a:xfrm>
        </p:spPr>
      </p:pic>
    </p:spTree>
    <p:extLst>
      <p:ext uri="{BB962C8B-B14F-4D97-AF65-F5344CB8AC3E}">
        <p14:creationId xmlns:p14="http://schemas.microsoft.com/office/powerpoint/2010/main" val="3877982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C718C-A107-4039-9BA4-689EE4E2E616}"/>
              </a:ext>
            </a:extLst>
          </p:cNvPr>
          <p:cNvSpPr>
            <a:spLocks noGrp="1"/>
          </p:cNvSpPr>
          <p:nvPr>
            <p:ph type="title"/>
          </p:nvPr>
        </p:nvSpPr>
        <p:spPr>
          <a:xfrm>
            <a:off x="6027018" y="1447800"/>
            <a:ext cx="4715594" cy="1143000"/>
          </a:xfrm>
        </p:spPr>
        <p:txBody>
          <a:bodyPr/>
          <a:lstStyle/>
          <a:p>
            <a:r>
              <a:rPr lang="en-US" dirty="0"/>
              <a:t>Step 5: Annotate with Kami</a:t>
            </a:r>
          </a:p>
        </p:txBody>
      </p:sp>
      <p:sp>
        <p:nvSpPr>
          <p:cNvPr id="4" name="Text Placeholder 3">
            <a:extLst>
              <a:ext uri="{FF2B5EF4-FFF2-40B4-BE49-F238E27FC236}">
                <a16:creationId xmlns:a16="http://schemas.microsoft.com/office/drawing/2014/main" id="{94F64851-65AB-4FB4-B821-EF37838C0E76}"/>
              </a:ext>
            </a:extLst>
          </p:cNvPr>
          <p:cNvSpPr>
            <a:spLocks noGrp="1"/>
          </p:cNvSpPr>
          <p:nvPr>
            <p:ph type="body" sz="half" idx="2"/>
          </p:nvPr>
        </p:nvSpPr>
        <p:spPr>
          <a:xfrm>
            <a:off x="6028606" y="2777066"/>
            <a:ext cx="4715593" cy="2048933"/>
          </a:xfrm>
        </p:spPr>
        <p:txBody>
          <a:bodyPr/>
          <a:lstStyle/>
          <a:p>
            <a:r>
              <a:rPr lang="en-US" b="1" dirty="0">
                <a:solidFill>
                  <a:schemeClr val="tx1"/>
                </a:solidFill>
              </a:rPr>
              <a:t>After closing the Kami document, you will return to the original document. Click the back arrow.</a:t>
            </a:r>
          </a:p>
        </p:txBody>
      </p:sp>
      <p:pic>
        <p:nvPicPr>
          <p:cNvPr id="10" name="Picture Placeholder 9">
            <a:extLst>
              <a:ext uri="{FF2B5EF4-FFF2-40B4-BE49-F238E27FC236}">
                <a16:creationId xmlns:a16="http://schemas.microsoft.com/office/drawing/2014/main" id="{3CB722B8-40E2-494F-8FDC-0F54FA4C501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615" r="6615"/>
          <a:stretch>
            <a:fillRect/>
          </a:stretch>
        </p:blipFill>
        <p:spPr>
          <a:xfrm>
            <a:off x="587375" y="914400"/>
            <a:ext cx="5289550" cy="4572000"/>
          </a:xfrm>
        </p:spPr>
      </p:pic>
    </p:spTree>
    <p:extLst>
      <p:ext uri="{BB962C8B-B14F-4D97-AF65-F5344CB8AC3E}">
        <p14:creationId xmlns:p14="http://schemas.microsoft.com/office/powerpoint/2010/main" val="315000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02FD-57B5-4465-9672-54BA746B4E10}"/>
              </a:ext>
            </a:extLst>
          </p:cNvPr>
          <p:cNvSpPr>
            <a:spLocks noGrp="1"/>
          </p:cNvSpPr>
          <p:nvPr>
            <p:ph type="title"/>
          </p:nvPr>
        </p:nvSpPr>
        <p:spPr/>
        <p:txBody>
          <a:bodyPr/>
          <a:lstStyle/>
          <a:p>
            <a:r>
              <a:rPr lang="en-US" dirty="0"/>
              <a:t>Step 6: Annotate with Kami</a:t>
            </a:r>
          </a:p>
        </p:txBody>
      </p:sp>
      <p:pic>
        <p:nvPicPr>
          <p:cNvPr id="6" name="Content Placeholder 5">
            <a:extLst>
              <a:ext uri="{FF2B5EF4-FFF2-40B4-BE49-F238E27FC236}">
                <a16:creationId xmlns:a16="http://schemas.microsoft.com/office/drawing/2014/main" id="{0A9B22F5-4A16-4034-8550-91BCF45C2C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3" y="1111250"/>
            <a:ext cx="5943600" cy="4457700"/>
          </a:xfrm>
        </p:spPr>
      </p:pic>
      <p:sp>
        <p:nvSpPr>
          <p:cNvPr id="4" name="Text Placeholder 3">
            <a:extLst>
              <a:ext uri="{FF2B5EF4-FFF2-40B4-BE49-F238E27FC236}">
                <a16:creationId xmlns:a16="http://schemas.microsoft.com/office/drawing/2014/main" id="{E3703B8F-6EFC-4CC6-B1FD-F2673A3A36E6}"/>
              </a:ext>
            </a:extLst>
          </p:cNvPr>
          <p:cNvSpPr>
            <a:spLocks noGrp="1"/>
          </p:cNvSpPr>
          <p:nvPr>
            <p:ph type="body" sz="half" idx="2"/>
          </p:nvPr>
        </p:nvSpPr>
        <p:spPr/>
        <p:txBody>
          <a:bodyPr/>
          <a:lstStyle/>
          <a:p>
            <a:r>
              <a:rPr lang="en-US" b="1" dirty="0">
                <a:solidFill>
                  <a:schemeClr val="tx1"/>
                </a:solidFill>
              </a:rPr>
              <a:t>You will return to the assignment box. Click view assignment</a:t>
            </a:r>
            <a:r>
              <a:rPr lang="en-US" dirty="0"/>
              <a:t>.</a:t>
            </a:r>
          </a:p>
        </p:txBody>
      </p:sp>
    </p:spTree>
    <p:extLst>
      <p:ext uri="{BB962C8B-B14F-4D97-AF65-F5344CB8AC3E}">
        <p14:creationId xmlns:p14="http://schemas.microsoft.com/office/powerpoint/2010/main" val="295200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83D6-BA90-4B39-B91B-989A7D8FF733}"/>
              </a:ext>
            </a:extLst>
          </p:cNvPr>
          <p:cNvSpPr>
            <a:spLocks noGrp="1"/>
          </p:cNvSpPr>
          <p:nvPr>
            <p:ph type="title"/>
          </p:nvPr>
        </p:nvSpPr>
        <p:spPr>
          <a:xfrm>
            <a:off x="7085012" y="344623"/>
            <a:ext cx="3657600" cy="1162529"/>
          </a:xfrm>
        </p:spPr>
        <p:txBody>
          <a:bodyPr>
            <a:normAutofit/>
          </a:bodyPr>
          <a:lstStyle/>
          <a:p>
            <a:r>
              <a:rPr lang="en-US" dirty="0"/>
              <a:t>Step 7: Annotate with Kami</a:t>
            </a:r>
          </a:p>
        </p:txBody>
      </p:sp>
      <p:pic>
        <p:nvPicPr>
          <p:cNvPr id="6" name="Content Placeholder 5">
            <a:extLst>
              <a:ext uri="{FF2B5EF4-FFF2-40B4-BE49-F238E27FC236}">
                <a16:creationId xmlns:a16="http://schemas.microsoft.com/office/drawing/2014/main" id="{5B76B39C-76AE-4103-8312-1F2A65570D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314" y="300946"/>
            <a:ext cx="6172200" cy="2653622"/>
          </a:xfrm>
        </p:spPr>
      </p:pic>
      <p:sp>
        <p:nvSpPr>
          <p:cNvPr id="4" name="Text Placeholder 3">
            <a:extLst>
              <a:ext uri="{FF2B5EF4-FFF2-40B4-BE49-F238E27FC236}">
                <a16:creationId xmlns:a16="http://schemas.microsoft.com/office/drawing/2014/main" id="{EC3C5FAF-1CAA-4471-ADED-77D77A9C05A9}"/>
              </a:ext>
            </a:extLst>
          </p:cNvPr>
          <p:cNvSpPr>
            <a:spLocks noGrp="1"/>
          </p:cNvSpPr>
          <p:nvPr>
            <p:ph type="body" sz="half" idx="2"/>
          </p:nvPr>
        </p:nvSpPr>
        <p:spPr>
          <a:xfrm>
            <a:off x="7085012" y="2209799"/>
            <a:ext cx="3657600" cy="2647089"/>
          </a:xfrm>
        </p:spPr>
        <p:txBody>
          <a:bodyPr>
            <a:noAutofit/>
          </a:bodyPr>
          <a:lstStyle/>
          <a:p>
            <a:r>
              <a:rPr lang="en-US" b="1" dirty="0">
                <a:solidFill>
                  <a:schemeClr val="tx1"/>
                </a:solidFill>
              </a:rPr>
              <a:t>The completed document will show up in the your work box. Select the turn in icon.</a:t>
            </a:r>
          </a:p>
          <a:p>
            <a:r>
              <a:rPr lang="en-US" b="1" dirty="0">
                <a:solidFill>
                  <a:schemeClr val="tx1"/>
                </a:solidFill>
              </a:rPr>
              <a:t>You will see a 2</a:t>
            </a:r>
            <a:r>
              <a:rPr lang="en-US" b="1" baseline="30000" dirty="0">
                <a:solidFill>
                  <a:schemeClr val="tx1"/>
                </a:solidFill>
              </a:rPr>
              <a:t>nd</a:t>
            </a:r>
            <a:r>
              <a:rPr lang="en-US" b="1" dirty="0">
                <a:solidFill>
                  <a:schemeClr val="tx1"/>
                </a:solidFill>
              </a:rPr>
              <a:t> box pop up that says </a:t>
            </a:r>
          </a:p>
          <a:p>
            <a:r>
              <a:rPr lang="en-US" b="1" dirty="0">
                <a:solidFill>
                  <a:schemeClr val="tx1"/>
                </a:solidFill>
              </a:rPr>
              <a:t>“Turn in your work?”</a:t>
            </a:r>
          </a:p>
          <a:p>
            <a:r>
              <a:rPr lang="en-US" b="1" dirty="0">
                <a:solidFill>
                  <a:schemeClr val="tx1"/>
                </a:solidFill>
              </a:rPr>
              <a:t>Click Turn in. The document is now submitted. </a:t>
            </a:r>
          </a:p>
        </p:txBody>
      </p:sp>
      <p:pic>
        <p:nvPicPr>
          <p:cNvPr id="8" name="Picture 7">
            <a:extLst>
              <a:ext uri="{FF2B5EF4-FFF2-40B4-BE49-F238E27FC236}">
                <a16:creationId xmlns:a16="http://schemas.microsoft.com/office/drawing/2014/main" id="{D925A01A-AA12-4BF9-A160-37EB2729D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14" y="3032681"/>
            <a:ext cx="6172200" cy="3280813"/>
          </a:xfrm>
          <a:prstGeom prst="rect">
            <a:avLst/>
          </a:prstGeom>
        </p:spPr>
      </p:pic>
    </p:spTree>
    <p:extLst>
      <p:ext uri="{BB962C8B-B14F-4D97-AF65-F5344CB8AC3E}">
        <p14:creationId xmlns:p14="http://schemas.microsoft.com/office/powerpoint/2010/main" val="2661371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182B-FB68-4F8F-9B95-7CC4A4E22DC0}"/>
              </a:ext>
            </a:extLst>
          </p:cNvPr>
          <p:cNvSpPr>
            <a:spLocks noGrp="1"/>
          </p:cNvSpPr>
          <p:nvPr>
            <p:ph type="title"/>
          </p:nvPr>
        </p:nvSpPr>
        <p:spPr/>
        <p:txBody>
          <a:bodyPr/>
          <a:lstStyle/>
          <a:p>
            <a:r>
              <a:rPr lang="en-US" dirty="0"/>
              <a:t>Step 8: Annotate with Kami</a:t>
            </a:r>
          </a:p>
        </p:txBody>
      </p:sp>
      <p:pic>
        <p:nvPicPr>
          <p:cNvPr id="6" name="Content Placeholder 5">
            <a:extLst>
              <a:ext uri="{FF2B5EF4-FFF2-40B4-BE49-F238E27FC236}">
                <a16:creationId xmlns:a16="http://schemas.microsoft.com/office/drawing/2014/main" id="{41A21E6F-12F4-45B7-A1D7-E7E92044A5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3" y="1111250"/>
            <a:ext cx="5943600" cy="4457700"/>
          </a:xfrm>
        </p:spPr>
      </p:pic>
      <p:sp>
        <p:nvSpPr>
          <p:cNvPr id="4" name="Text Placeholder 3">
            <a:extLst>
              <a:ext uri="{FF2B5EF4-FFF2-40B4-BE49-F238E27FC236}">
                <a16:creationId xmlns:a16="http://schemas.microsoft.com/office/drawing/2014/main" id="{802B35EF-EF7D-4C3A-86AE-E710CDEFD862}"/>
              </a:ext>
            </a:extLst>
          </p:cNvPr>
          <p:cNvSpPr>
            <a:spLocks noGrp="1"/>
          </p:cNvSpPr>
          <p:nvPr>
            <p:ph type="body" sz="half" idx="2"/>
          </p:nvPr>
        </p:nvSpPr>
        <p:spPr/>
        <p:txBody>
          <a:bodyPr/>
          <a:lstStyle/>
          <a:p>
            <a:r>
              <a:rPr lang="en-US" dirty="0">
                <a:solidFill>
                  <a:schemeClr val="tx1"/>
                </a:solidFill>
              </a:rPr>
              <a:t>Once an assignment is turned in, you will be able to see in the assignment box that the assignment has been turned in</a:t>
            </a:r>
            <a:r>
              <a:rPr lang="en-US" dirty="0"/>
              <a:t>.</a:t>
            </a:r>
          </a:p>
        </p:txBody>
      </p:sp>
    </p:spTree>
    <p:extLst>
      <p:ext uri="{BB962C8B-B14F-4D97-AF65-F5344CB8AC3E}">
        <p14:creationId xmlns:p14="http://schemas.microsoft.com/office/powerpoint/2010/main" val="177270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97BA-FD5D-4FB1-BD7F-4E915580F8A5}"/>
              </a:ext>
            </a:extLst>
          </p:cNvPr>
          <p:cNvSpPr>
            <a:spLocks noGrp="1"/>
          </p:cNvSpPr>
          <p:nvPr>
            <p:ph type="title"/>
          </p:nvPr>
        </p:nvSpPr>
        <p:spPr>
          <a:xfrm>
            <a:off x="7085012" y="346896"/>
            <a:ext cx="3657600" cy="1178636"/>
          </a:xfrm>
        </p:spPr>
        <p:txBody>
          <a:bodyPr/>
          <a:lstStyle/>
          <a:p>
            <a:r>
              <a:rPr lang="en-US" dirty="0"/>
              <a:t>Step 9: Annotate with Kami</a:t>
            </a:r>
          </a:p>
        </p:txBody>
      </p:sp>
      <p:pic>
        <p:nvPicPr>
          <p:cNvPr id="6" name="Content Placeholder 5">
            <a:extLst>
              <a:ext uri="{FF2B5EF4-FFF2-40B4-BE49-F238E27FC236}">
                <a16:creationId xmlns:a16="http://schemas.microsoft.com/office/drawing/2014/main" id="{9FD28588-86ED-4FFC-ACD1-50E2ED9AAD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688" y="346896"/>
            <a:ext cx="6172200" cy="2433064"/>
          </a:xfrm>
        </p:spPr>
      </p:pic>
      <p:sp>
        <p:nvSpPr>
          <p:cNvPr id="4" name="Text Placeholder 3">
            <a:extLst>
              <a:ext uri="{FF2B5EF4-FFF2-40B4-BE49-F238E27FC236}">
                <a16:creationId xmlns:a16="http://schemas.microsoft.com/office/drawing/2014/main" id="{F1A9471A-FAD5-43BD-8BEB-46808331D3DF}"/>
              </a:ext>
            </a:extLst>
          </p:cNvPr>
          <p:cNvSpPr>
            <a:spLocks noGrp="1"/>
          </p:cNvSpPr>
          <p:nvPr>
            <p:ph type="body" sz="half" idx="2"/>
          </p:nvPr>
        </p:nvSpPr>
        <p:spPr>
          <a:xfrm>
            <a:off x="7085012" y="2209799"/>
            <a:ext cx="3657600" cy="3657984"/>
          </a:xfrm>
        </p:spPr>
        <p:txBody>
          <a:bodyPr>
            <a:normAutofit/>
          </a:bodyPr>
          <a:lstStyle/>
          <a:p>
            <a:r>
              <a:rPr lang="en-US" dirty="0">
                <a:solidFill>
                  <a:schemeClr val="tx1"/>
                </a:solidFill>
              </a:rPr>
              <a:t>Once an assignment has been graded, it will show that it has been graded when you click on the assignment box. </a:t>
            </a:r>
          </a:p>
          <a:p>
            <a:endParaRPr lang="en-US" dirty="0">
              <a:solidFill>
                <a:schemeClr val="tx1"/>
              </a:solidFill>
            </a:endParaRPr>
          </a:p>
          <a:p>
            <a:r>
              <a:rPr lang="en-US" dirty="0">
                <a:solidFill>
                  <a:schemeClr val="tx1"/>
                </a:solidFill>
              </a:rPr>
              <a:t>If you click the view assignment box, you will  be able to see the grade. To view the work, click on the document in the “Your work” box on the right side of the screen.</a:t>
            </a:r>
          </a:p>
        </p:txBody>
      </p:sp>
      <p:pic>
        <p:nvPicPr>
          <p:cNvPr id="8" name="Picture 7">
            <a:extLst>
              <a:ext uri="{FF2B5EF4-FFF2-40B4-BE49-F238E27FC236}">
                <a16:creationId xmlns:a16="http://schemas.microsoft.com/office/drawing/2014/main" id="{3DFD8BD8-F608-4444-9544-0D1BF6346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88" y="2894834"/>
            <a:ext cx="6172200" cy="3774772"/>
          </a:xfrm>
          <a:prstGeom prst="rect">
            <a:avLst/>
          </a:prstGeom>
        </p:spPr>
      </p:pic>
    </p:spTree>
    <p:extLst>
      <p:ext uri="{BB962C8B-B14F-4D97-AF65-F5344CB8AC3E}">
        <p14:creationId xmlns:p14="http://schemas.microsoft.com/office/powerpoint/2010/main" val="207178172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92</TotalTime>
  <Words>416</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Slice</vt:lpstr>
      <vt:lpstr>Step 1: Annotate with Kami.</vt:lpstr>
      <vt:lpstr>Step 2: Annotate with Kami</vt:lpstr>
      <vt:lpstr>Step 3: Annotate with Kami</vt:lpstr>
      <vt:lpstr>Step 4: Annotate with Kami</vt:lpstr>
      <vt:lpstr>Step 5: Annotate with Kami</vt:lpstr>
      <vt:lpstr>Step 6: Annotate with Kami</vt:lpstr>
      <vt:lpstr>Step 7: Annotate with Kami</vt:lpstr>
      <vt:lpstr>Step 8: Annotate with Kami</vt:lpstr>
      <vt:lpstr>Step 9: Annotate with Kami</vt:lpstr>
      <vt:lpstr>Step 10: Annotate with Kami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Sonja Thompson</dc:creator>
  <cp:lastModifiedBy>Sonja Thompson</cp:lastModifiedBy>
  <cp:revision>8</cp:revision>
  <dcterms:created xsi:type="dcterms:W3CDTF">2020-12-14T14:34:57Z</dcterms:created>
  <dcterms:modified xsi:type="dcterms:W3CDTF">2020-12-14T16:07:44Z</dcterms:modified>
</cp:coreProperties>
</file>